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6" r:id="rId4"/>
    <p:sldId id="259" r:id="rId5"/>
    <p:sldId id="267" r:id="rId6"/>
    <p:sldId id="268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6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1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40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14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0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25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2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30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51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7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D4EC9-3EF6-4680-A168-F1F1A3A91DB7}" type="datetimeFigureOut">
              <a:rPr lang="en-US" smtClean="0"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FAFD0-5531-49F6-90C4-74F0C0A90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0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Pretérito</a:t>
            </a:r>
            <a:r>
              <a:rPr lang="en-US" dirty="0" smtClean="0"/>
              <a:t> </a:t>
            </a:r>
            <a:r>
              <a:rPr lang="en-US" dirty="0" err="1" smtClean="0"/>
              <a:t>Perfeito</a:t>
            </a:r>
            <a:r>
              <a:rPr lang="en-US" dirty="0" smtClean="0"/>
              <a:t> dos </a:t>
            </a:r>
            <a:r>
              <a:rPr lang="en-US" dirty="0" err="1" smtClean="0"/>
              <a:t>Verbos</a:t>
            </a:r>
            <a:r>
              <a:rPr lang="en-US" dirty="0" smtClean="0"/>
              <a:t> </a:t>
            </a:r>
            <a:r>
              <a:rPr lang="en-US" dirty="0" err="1" smtClean="0"/>
              <a:t>Regulares</a:t>
            </a:r>
            <a:r>
              <a:rPr lang="en-US" smtClean="0"/>
              <a:t> em</a:t>
            </a:r>
            <a:r>
              <a:rPr lang="en-US" dirty="0" smtClean="0"/>
              <a:t> </a:t>
            </a:r>
            <a:r>
              <a:rPr lang="en-US" dirty="0" err="1" smtClean="0"/>
              <a:t>Portugu</a:t>
            </a:r>
            <a:r>
              <a:rPr lang="pt-BR" dirty="0" smtClean="0"/>
              <a:t>ês e Espanhol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32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PRETÉRITO PERFEITO</a:t>
            </a:r>
            <a:br>
              <a:rPr lang="pt-BR" dirty="0" smtClean="0"/>
            </a:br>
            <a:r>
              <a:rPr lang="pt-BR" dirty="0" smtClean="0"/>
              <a:t>1ª Conjugação- AR - CANTAR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754033"/>
              </p:ext>
            </p:extLst>
          </p:nvPr>
        </p:nvGraphicFramePr>
        <p:xfrm>
          <a:off x="685800" y="1524000"/>
          <a:ext cx="8229604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4572004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3200" dirty="0" smtClean="0"/>
                        <a:t>Português</a:t>
                      </a:r>
                    </a:p>
                    <a:p>
                      <a:endParaRPr lang="pt-BR" sz="3200" dirty="0" smtClean="0"/>
                    </a:p>
                    <a:p>
                      <a:r>
                        <a:rPr lang="pt-BR" sz="3200" dirty="0" smtClean="0"/>
                        <a:t>EU</a:t>
                      </a:r>
                      <a:r>
                        <a:rPr lang="pt-BR" sz="3200" baseline="0" dirty="0" smtClean="0"/>
                        <a:t> CANTEI </a:t>
                      </a:r>
                    </a:p>
                    <a:p>
                      <a:r>
                        <a:rPr lang="pt-BR" sz="3200" baseline="0" dirty="0" smtClean="0"/>
                        <a:t>TU CANTASTE</a:t>
                      </a:r>
                    </a:p>
                    <a:p>
                      <a:r>
                        <a:rPr lang="pt-BR" sz="3200" baseline="0" dirty="0" smtClean="0"/>
                        <a:t>ELE, ELA  CANTOU</a:t>
                      </a:r>
                    </a:p>
                    <a:p>
                      <a:r>
                        <a:rPr lang="pt-BR" sz="3200" baseline="0" dirty="0" smtClean="0"/>
                        <a:t>NÓS CANTAMOS</a:t>
                      </a:r>
                    </a:p>
                    <a:p>
                      <a:r>
                        <a:rPr lang="pt-BR" sz="3200" baseline="0" dirty="0" smtClean="0"/>
                        <a:t>ELES CANTARAM</a:t>
                      </a:r>
                      <a:endParaRPr lang="pt-BR" sz="3200" dirty="0" smtClean="0"/>
                    </a:p>
                    <a:p>
                      <a:endParaRPr lang="en-US" sz="32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pt-BR" sz="3200" dirty="0" smtClean="0"/>
                        <a:t>Espanhol</a:t>
                      </a:r>
                    </a:p>
                    <a:p>
                      <a:endParaRPr lang="pt-BR" sz="3200" dirty="0" smtClean="0"/>
                    </a:p>
                    <a:p>
                      <a:r>
                        <a:rPr lang="pt-BR" sz="3200" dirty="0" smtClean="0"/>
                        <a:t>Y</a:t>
                      </a:r>
                      <a:r>
                        <a:rPr lang="pt-BR" sz="3200" baseline="0" dirty="0" smtClean="0"/>
                        <a:t>O CANTÉ</a:t>
                      </a:r>
                    </a:p>
                    <a:p>
                      <a:r>
                        <a:rPr lang="pt-BR" sz="3200" baseline="0" dirty="0" smtClean="0"/>
                        <a:t>TU CANTASTE</a:t>
                      </a:r>
                    </a:p>
                    <a:p>
                      <a:r>
                        <a:rPr lang="pt-BR" sz="3200" baseline="0" dirty="0" smtClean="0"/>
                        <a:t>ÉL, ELLA CANTÓ</a:t>
                      </a:r>
                    </a:p>
                    <a:p>
                      <a:r>
                        <a:rPr lang="pt-BR" sz="3200" baseline="0" dirty="0" smtClean="0"/>
                        <a:t>NOSOTROS </a:t>
                      </a:r>
                      <a:r>
                        <a:rPr lang="pt-BR" sz="3200" baseline="0" dirty="0" smtClean="0"/>
                        <a:t>CANTAMOS</a:t>
                      </a:r>
                      <a:endParaRPr lang="pt-BR" sz="3200" baseline="0" dirty="0" smtClean="0"/>
                    </a:p>
                    <a:p>
                      <a:r>
                        <a:rPr lang="pt-BR" sz="3200" baseline="0" dirty="0" smtClean="0"/>
                        <a:t>ELLOS CANTARON</a:t>
                      </a:r>
                      <a:endParaRPr lang="en-US" sz="32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2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PRETÉRITO PERFEITO</a:t>
            </a:r>
            <a:br>
              <a:rPr lang="pt-BR" dirty="0" smtClean="0"/>
            </a:br>
            <a:r>
              <a:rPr lang="pt-BR" dirty="0" smtClean="0"/>
              <a:t>Português e Espanhol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028774"/>
              </p:ext>
            </p:extLst>
          </p:nvPr>
        </p:nvGraphicFramePr>
        <p:xfrm>
          <a:off x="457200" y="1600200"/>
          <a:ext cx="822960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419604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sz="3600" dirty="0" smtClean="0"/>
                        <a:t>Português</a:t>
                      </a:r>
                    </a:p>
                    <a:p>
                      <a:pPr algn="r"/>
                      <a:endParaRPr lang="pt-BR" sz="3600" dirty="0" smtClean="0"/>
                    </a:p>
                    <a:p>
                      <a:pPr algn="r"/>
                      <a:r>
                        <a:rPr lang="pt-BR" sz="3600" baseline="0" dirty="0" smtClean="0"/>
                        <a:t> CANTEI </a:t>
                      </a:r>
                    </a:p>
                    <a:p>
                      <a:pPr algn="r"/>
                      <a:r>
                        <a:rPr lang="pt-BR" sz="3600" baseline="0" dirty="0" smtClean="0"/>
                        <a:t> CANTASTE</a:t>
                      </a:r>
                    </a:p>
                    <a:p>
                      <a:pPr algn="r"/>
                      <a:r>
                        <a:rPr lang="pt-BR" sz="3600" baseline="0" dirty="0" smtClean="0"/>
                        <a:t>  CANTOU</a:t>
                      </a:r>
                    </a:p>
                    <a:p>
                      <a:pPr algn="r"/>
                      <a:r>
                        <a:rPr lang="pt-BR" sz="3600" baseline="0" dirty="0" smtClean="0"/>
                        <a:t> CANTAMOS</a:t>
                      </a:r>
                    </a:p>
                    <a:p>
                      <a:pPr algn="r"/>
                      <a:r>
                        <a:rPr lang="pt-BR" sz="3600" baseline="0" dirty="0" smtClean="0"/>
                        <a:t> CANTARAM</a:t>
                      </a:r>
                      <a:endParaRPr lang="pt-BR" sz="3600" dirty="0" smtClean="0"/>
                    </a:p>
                    <a:p>
                      <a:pPr algn="r"/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pt-BR" sz="3600" dirty="0" smtClean="0"/>
                        <a:t>Espanhol</a:t>
                      </a:r>
                    </a:p>
                    <a:p>
                      <a:endParaRPr lang="pt-BR" sz="3600" dirty="0" smtClean="0"/>
                    </a:p>
                    <a:p>
                      <a:r>
                        <a:rPr lang="pt-BR" sz="3600" baseline="0" dirty="0" smtClean="0"/>
                        <a:t>CANTÉ</a:t>
                      </a:r>
                    </a:p>
                    <a:p>
                      <a:r>
                        <a:rPr lang="pt-BR" sz="3600" baseline="0" dirty="0" smtClean="0"/>
                        <a:t>CANTASTE</a:t>
                      </a:r>
                    </a:p>
                    <a:p>
                      <a:r>
                        <a:rPr lang="pt-BR" sz="3600" baseline="0" dirty="0" smtClean="0"/>
                        <a:t>CANTÓ</a:t>
                      </a:r>
                    </a:p>
                    <a:p>
                      <a:r>
                        <a:rPr lang="pt-BR" sz="3600" baseline="0" dirty="0" smtClean="0"/>
                        <a:t>CANTAMOS</a:t>
                      </a:r>
                    </a:p>
                    <a:p>
                      <a:r>
                        <a:rPr lang="pt-BR" sz="3600" baseline="0" dirty="0" smtClean="0"/>
                        <a:t>CANTARON</a:t>
                      </a:r>
                      <a:endParaRPr lang="en-US" sz="36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12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PRÁTICA DOS VERBOS </a:t>
            </a:r>
            <a:r>
              <a:rPr lang="pt-BR" dirty="0"/>
              <a:t>A</a:t>
            </a:r>
            <a:r>
              <a:rPr lang="pt-BR" dirty="0" smtClean="0"/>
              <a:t>R NO PASSADO</a:t>
            </a:r>
            <a:br>
              <a:rPr lang="pt-BR" dirty="0" smtClean="0"/>
            </a:br>
            <a:r>
              <a:rPr lang="pt-BR" dirty="0" smtClean="0"/>
              <a:t>Escrevam as repostas no carderno</a:t>
            </a:r>
            <a:br>
              <a:rPr lang="pt-B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pt-BR" dirty="0" smtClean="0"/>
              <a:t>Você já trabalhou</a:t>
            </a:r>
            <a:r>
              <a:rPr lang="en-US" dirty="0" smtClean="0"/>
              <a:t>?</a:t>
            </a:r>
          </a:p>
          <a:p>
            <a:r>
              <a:rPr lang="en-US" dirty="0" smtClean="0"/>
              <a:t>________________________</a:t>
            </a:r>
          </a:p>
          <a:p>
            <a:r>
              <a:rPr lang="en-US" dirty="0" err="1" smtClean="0"/>
              <a:t>Quando</a:t>
            </a:r>
            <a:r>
              <a:rPr lang="en-US" dirty="0" smtClean="0"/>
              <a:t> o </a:t>
            </a:r>
            <a:r>
              <a:rPr lang="en-US" dirty="0" err="1"/>
              <a:t>t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pai</a:t>
            </a:r>
            <a:r>
              <a:rPr lang="en-US" dirty="0" smtClean="0"/>
              <a:t> </a:t>
            </a:r>
            <a:r>
              <a:rPr lang="en-US" dirty="0" err="1" smtClean="0"/>
              <a:t>falou</a:t>
            </a:r>
            <a:r>
              <a:rPr lang="en-US" dirty="0" smtClean="0"/>
              <a:t> </a:t>
            </a:r>
            <a:r>
              <a:rPr lang="en-US" dirty="0" err="1" smtClean="0"/>
              <a:t>contigo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trabalho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última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?</a:t>
            </a:r>
          </a:p>
          <a:p>
            <a:r>
              <a:rPr lang="en-US" dirty="0" smtClean="0"/>
              <a:t>________________________</a:t>
            </a:r>
          </a:p>
          <a:p>
            <a:endParaRPr lang="en-US" dirty="0"/>
          </a:p>
          <a:p>
            <a:r>
              <a:rPr lang="en-US" dirty="0" err="1" smtClean="0"/>
              <a:t>Ontem</a:t>
            </a:r>
            <a:r>
              <a:rPr lang="en-US" dirty="0" smtClean="0"/>
              <a:t>, </a:t>
            </a:r>
            <a:r>
              <a:rPr lang="en-US" dirty="0" err="1" smtClean="0"/>
              <a:t>ap</a:t>
            </a:r>
            <a:r>
              <a:rPr lang="pt-BR" dirty="0" smtClean="0"/>
              <a:t>ós a aula, nós não ____________.</a:t>
            </a:r>
            <a:endParaRPr lang="en-US" dirty="0"/>
          </a:p>
          <a:p>
            <a:r>
              <a:rPr lang="pt-BR" dirty="0" smtClean="0"/>
              <a:t>     					 (trabalhar)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2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PRETÉRITO PERFEITO</a:t>
            </a:r>
            <a:br>
              <a:rPr lang="pt-BR" dirty="0" smtClean="0"/>
            </a:br>
            <a:r>
              <a:rPr lang="pt-BR" dirty="0"/>
              <a:t>2</a:t>
            </a:r>
            <a:r>
              <a:rPr lang="pt-BR" dirty="0" smtClean="0"/>
              <a:t>ª Conjugação- ER - COMER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253479"/>
              </p:ext>
            </p:extLst>
          </p:nvPr>
        </p:nvGraphicFramePr>
        <p:xfrm>
          <a:off x="457200" y="1600200"/>
          <a:ext cx="822960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419604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3600" dirty="0" smtClean="0"/>
                        <a:t>Português</a:t>
                      </a:r>
                    </a:p>
                    <a:p>
                      <a:endParaRPr lang="pt-BR" sz="3600" dirty="0" smtClean="0"/>
                    </a:p>
                    <a:p>
                      <a:r>
                        <a:rPr lang="pt-BR" sz="3600" dirty="0" smtClean="0"/>
                        <a:t>EU</a:t>
                      </a:r>
                      <a:r>
                        <a:rPr lang="pt-BR" sz="3600" baseline="0" dirty="0" smtClean="0"/>
                        <a:t> COMI</a:t>
                      </a:r>
                    </a:p>
                    <a:p>
                      <a:r>
                        <a:rPr lang="pt-BR" sz="3600" baseline="0" dirty="0" smtClean="0"/>
                        <a:t>TU COMESTE</a:t>
                      </a:r>
                    </a:p>
                    <a:p>
                      <a:r>
                        <a:rPr lang="pt-BR" sz="3600" baseline="0" dirty="0" smtClean="0"/>
                        <a:t>ELE, ELA  COMEU</a:t>
                      </a:r>
                    </a:p>
                    <a:p>
                      <a:r>
                        <a:rPr lang="pt-BR" sz="3600" baseline="0" dirty="0" smtClean="0"/>
                        <a:t>NÓS COMEMOS</a:t>
                      </a:r>
                    </a:p>
                    <a:p>
                      <a:r>
                        <a:rPr lang="pt-BR" sz="3600" baseline="0" dirty="0" smtClean="0"/>
                        <a:t>ELES COMERAM</a:t>
                      </a:r>
                      <a:endParaRPr lang="pt-BR" sz="3600" dirty="0" smtClean="0"/>
                    </a:p>
                    <a:p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pt-BR" sz="3600" dirty="0" smtClean="0"/>
                        <a:t>Espanhol</a:t>
                      </a:r>
                    </a:p>
                    <a:p>
                      <a:endParaRPr lang="pt-BR" sz="3600" dirty="0" smtClean="0"/>
                    </a:p>
                    <a:p>
                      <a:r>
                        <a:rPr lang="pt-BR" sz="3600" dirty="0" smtClean="0"/>
                        <a:t>Y</a:t>
                      </a:r>
                      <a:r>
                        <a:rPr lang="pt-BR" sz="3600" baseline="0" dirty="0" smtClean="0"/>
                        <a:t>O COMÍ</a:t>
                      </a:r>
                    </a:p>
                    <a:p>
                      <a:r>
                        <a:rPr lang="pt-BR" sz="3600" baseline="0" dirty="0" smtClean="0"/>
                        <a:t>TU COMISTE</a:t>
                      </a:r>
                    </a:p>
                    <a:p>
                      <a:r>
                        <a:rPr lang="pt-BR" sz="3600" baseline="0" dirty="0" smtClean="0"/>
                        <a:t>ÉL, ELLA COMIÓ</a:t>
                      </a:r>
                    </a:p>
                    <a:p>
                      <a:r>
                        <a:rPr lang="pt-BR" sz="3600" baseline="0" dirty="0" smtClean="0"/>
                        <a:t>NOSOTROS COMIMOS</a:t>
                      </a:r>
                    </a:p>
                    <a:p>
                      <a:r>
                        <a:rPr lang="pt-BR" sz="3600" baseline="0" dirty="0" smtClean="0"/>
                        <a:t>ELLOS COMIERON</a:t>
                      </a:r>
                      <a:endParaRPr lang="en-US" sz="36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47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PRETÉRITO PERFEITO</a:t>
            </a:r>
            <a:br>
              <a:rPr lang="pt-BR" dirty="0" smtClean="0"/>
            </a:br>
            <a:r>
              <a:rPr lang="pt-BR" dirty="0"/>
              <a:t>2</a:t>
            </a:r>
            <a:r>
              <a:rPr lang="pt-BR" dirty="0" smtClean="0"/>
              <a:t>ª Conjugação- ER - COMER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004557"/>
              </p:ext>
            </p:extLst>
          </p:nvPr>
        </p:nvGraphicFramePr>
        <p:xfrm>
          <a:off x="457200" y="1600200"/>
          <a:ext cx="822960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4419604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sz="3600" dirty="0" smtClean="0"/>
                        <a:t>Português</a:t>
                      </a:r>
                    </a:p>
                    <a:p>
                      <a:pPr algn="r"/>
                      <a:endParaRPr lang="pt-BR" sz="3600" dirty="0" smtClean="0"/>
                    </a:p>
                    <a:p>
                      <a:pPr algn="r"/>
                      <a:r>
                        <a:rPr lang="pt-BR" sz="3600" baseline="0" dirty="0" smtClean="0"/>
                        <a:t>COMI</a:t>
                      </a:r>
                    </a:p>
                    <a:p>
                      <a:pPr algn="r"/>
                      <a:r>
                        <a:rPr lang="pt-BR" sz="3600" baseline="0" dirty="0" smtClean="0"/>
                        <a:t>COMESTE</a:t>
                      </a:r>
                    </a:p>
                    <a:p>
                      <a:pPr algn="r"/>
                      <a:r>
                        <a:rPr lang="pt-BR" sz="3600" baseline="0" dirty="0" smtClean="0"/>
                        <a:t>  COMEU</a:t>
                      </a:r>
                    </a:p>
                    <a:p>
                      <a:pPr algn="r"/>
                      <a:r>
                        <a:rPr lang="pt-BR" sz="3600" baseline="0" dirty="0" smtClean="0"/>
                        <a:t> COMEMOS</a:t>
                      </a:r>
                    </a:p>
                    <a:p>
                      <a:pPr algn="r"/>
                      <a:r>
                        <a:rPr lang="pt-BR" sz="3600" baseline="0" dirty="0" smtClean="0"/>
                        <a:t> COMERAM</a:t>
                      </a:r>
                      <a:endParaRPr lang="pt-BR" sz="3600" dirty="0" smtClean="0"/>
                    </a:p>
                    <a:p>
                      <a:pPr algn="r"/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pt-BR" sz="3600" dirty="0" smtClean="0"/>
                        <a:t>Espanhol</a:t>
                      </a:r>
                    </a:p>
                    <a:p>
                      <a:endParaRPr lang="pt-BR" sz="3600" dirty="0" smtClean="0"/>
                    </a:p>
                    <a:p>
                      <a:r>
                        <a:rPr lang="pt-BR" sz="3600" baseline="0" dirty="0" smtClean="0"/>
                        <a:t>COMÍ</a:t>
                      </a:r>
                    </a:p>
                    <a:p>
                      <a:r>
                        <a:rPr lang="pt-BR" sz="3600" baseline="0" dirty="0" smtClean="0"/>
                        <a:t>COMISTE</a:t>
                      </a:r>
                    </a:p>
                    <a:p>
                      <a:r>
                        <a:rPr lang="pt-BR" sz="3600" baseline="0" dirty="0" smtClean="0"/>
                        <a:t>COMIÓ</a:t>
                      </a:r>
                    </a:p>
                    <a:p>
                      <a:r>
                        <a:rPr lang="pt-BR" sz="3600" baseline="0" dirty="0" smtClean="0"/>
                        <a:t>COMIMOS</a:t>
                      </a:r>
                    </a:p>
                    <a:p>
                      <a:r>
                        <a:rPr lang="pt-BR" sz="3600" baseline="0" dirty="0" smtClean="0"/>
                        <a:t>COMIERON</a:t>
                      </a:r>
                      <a:endParaRPr lang="en-US" sz="36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10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PRÁTICA DOS VERBOS </a:t>
            </a:r>
            <a:r>
              <a:rPr lang="pt-BR" dirty="0" smtClean="0"/>
              <a:t>ER </a:t>
            </a:r>
            <a:r>
              <a:rPr lang="pt-BR" dirty="0"/>
              <a:t>NO PASSADO</a:t>
            </a:r>
            <a:br>
              <a:rPr lang="pt-BR" dirty="0"/>
            </a:br>
            <a:r>
              <a:rPr lang="pt-BR" dirty="0"/>
              <a:t>Escrevam as repostas no carderno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724400"/>
          </a:xfrm>
        </p:spPr>
        <p:txBody>
          <a:bodyPr>
            <a:normAutofit/>
          </a:bodyPr>
          <a:lstStyle/>
          <a:p>
            <a:r>
              <a:rPr lang="pt-BR" dirty="0" smtClean="0"/>
              <a:t>1. Tu já bebeste vinho do Porto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    _______________________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seus</a:t>
            </a:r>
            <a:r>
              <a:rPr lang="en-US" dirty="0" smtClean="0"/>
              <a:t> </a:t>
            </a:r>
            <a:r>
              <a:rPr lang="en-US" dirty="0" err="1" smtClean="0"/>
              <a:t>pais</a:t>
            </a:r>
            <a:r>
              <a:rPr lang="en-US" dirty="0" smtClean="0"/>
              <a:t> j</a:t>
            </a:r>
            <a:r>
              <a:rPr lang="pt-BR" dirty="0" smtClean="0"/>
              <a:t>á comeram na UCSB</a:t>
            </a:r>
            <a:r>
              <a:rPr lang="en-US" dirty="0" smtClean="0"/>
              <a:t>? </a:t>
            </a:r>
            <a:r>
              <a:rPr lang="en-US" dirty="0" err="1" smtClean="0"/>
              <a:t>Quando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______________________</a:t>
            </a:r>
          </a:p>
          <a:p>
            <a:r>
              <a:rPr lang="en-US" dirty="0" smtClean="0"/>
              <a:t>3. O </a:t>
            </a:r>
            <a:r>
              <a:rPr lang="en-US" dirty="0" err="1" smtClean="0"/>
              <a:t>teu</a:t>
            </a:r>
            <a:r>
              <a:rPr lang="en-US" dirty="0" smtClean="0"/>
              <a:t> </a:t>
            </a:r>
            <a:r>
              <a:rPr lang="en-US" dirty="0" err="1" smtClean="0"/>
              <a:t>melhor</a:t>
            </a:r>
            <a:r>
              <a:rPr lang="en-US" dirty="0" smtClean="0"/>
              <a:t> amigo j</a:t>
            </a:r>
            <a:r>
              <a:rPr lang="pt-BR" dirty="0" smtClean="0"/>
              <a:t>á bebeu caipirinha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pt-BR" dirty="0" smtClean="0"/>
              <a:t>	______________________</a:t>
            </a:r>
            <a:endParaRPr lang="en-US" dirty="0" smtClean="0"/>
          </a:p>
          <a:p>
            <a:r>
              <a:rPr lang="en-US" dirty="0" smtClean="0"/>
              <a:t>4. N</a:t>
            </a:r>
            <a:r>
              <a:rPr lang="pt-BR" dirty="0" smtClean="0"/>
              <a:t>ós já _____________ água hoje.</a:t>
            </a:r>
          </a:p>
          <a:p>
            <a:pPr marL="0" indent="0">
              <a:buNone/>
            </a:pPr>
            <a:r>
              <a:rPr lang="pt-BR" dirty="0"/>
              <a:t> </a:t>
            </a:r>
            <a:r>
              <a:rPr lang="pt-BR" dirty="0" smtClean="0"/>
              <a:t>  		(beber)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5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180</Words>
  <Application>Microsoft Office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Pretérito Perfeito dos Verbos Regulares em Português e Espanhol </vt:lpstr>
      <vt:lpstr>PRETÉRITO PERFEITO 1ª Conjugação- AR - CANTAR</vt:lpstr>
      <vt:lpstr>PRETÉRITO PERFEITO Português e Espanhol</vt:lpstr>
      <vt:lpstr>PRÁTICA DOS VERBOS AR NO PASSADO Escrevam as repostas no carderno </vt:lpstr>
      <vt:lpstr>PRETÉRITO PERFEITO 2ª Conjugação- ER - COMER</vt:lpstr>
      <vt:lpstr>PRETÉRITO PERFEITO 2ª Conjugação- ER - COMER</vt:lpstr>
      <vt:lpstr>PRÁTICA DOS VERBOS ER NO PASSADO Escrevam as repostas no carderno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Passado do Verbo Ir em Português e Espanhol</dc:title>
  <dc:creator>Eduardo da Silva</dc:creator>
  <cp:lastModifiedBy>Eduardo da Silva</cp:lastModifiedBy>
  <cp:revision>15</cp:revision>
  <dcterms:created xsi:type="dcterms:W3CDTF">2011-02-23T20:55:29Z</dcterms:created>
  <dcterms:modified xsi:type="dcterms:W3CDTF">2011-03-03T19:29:10Z</dcterms:modified>
</cp:coreProperties>
</file>